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4" r:id="rId3"/>
    <p:sldId id="268" r:id="rId4"/>
    <p:sldId id="266" r:id="rId5"/>
    <p:sldId id="26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39" d="100"/>
          <a:sy n="39" d="100"/>
        </p:scale>
        <p:origin x="88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D9BD8-5A31-4539-AFCE-AEEBE825F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5A7E3C-EF8A-4705-BB79-6EB124453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8AE69-B736-4330-9EE2-D3726FFE6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1F9DD-4C40-49D2-B305-C96398288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D84E8-1F34-4C5B-808B-DE785C80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355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63FE2-1677-4D58-A0AD-7F90ADBCB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6F2AA3-6057-41E7-8A14-19E057D06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DE23D-0219-4AA8-A905-265319C9F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128AF-7443-41FF-A62B-9FAF02FC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0BC3D-AE75-47E6-A689-95AE384D1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252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79CD15-4243-4E57-A135-9948BC1F35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DAA2DC-69A2-4A25-AAB5-FA56CABD4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F5AAE-2CF7-4CA8-9298-8999C26A0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F6C70-68E4-41C9-BCDF-77682D164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52D1A-096D-49EF-AF6A-13E80DC79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956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25F40-47C1-4DB0-942E-DF2E57857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830FD-C2BD-4A58-B04A-5D80D049D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6FF81-CF13-418E-91E3-28450906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E8BC0-0FD3-4E03-8B38-D7F34295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9F394-3699-422E-8039-80C941694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00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AD127-9D34-4AA3-8371-B275685F3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D4FEB0-7EF6-417E-9F92-F7F5F9047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C0281-4E71-49D6-90F7-64957317F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38B50-5122-4499-830E-1D2F4D871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DF708-6376-44FF-AFDB-A8B166578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24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5B317-DAB0-4561-BEA9-3F8C1D664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21230-F454-4F2A-9E18-6E5D614E4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35ED9-D4F0-4AE6-A37F-8C9086D89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7A2D9-0936-47E8-8C5C-1C908C42E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5EE9C5-2F49-4C9F-92FD-2DC13296E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439E8-0B3D-4FB2-B841-8AC2073F5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688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72C29-DBD3-492C-87CE-EE20131E1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95C8D-FAD9-4A47-A9D5-81B232CC3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FBDE4-B0F3-4D1C-8C9B-45D61EC89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247302-2D69-4A15-89E8-631C03AF7F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4C5D00-6682-4982-8A81-7091D94C5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EBD762-F1F0-4E61-975B-E1062F79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F910FA-4945-4778-9979-7656D23EE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A3D6CE-2D05-40A5-A306-7BF32915E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39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E09D1-B3C8-4BFA-A77D-A4D615B71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1749D7-505B-4E85-AD62-E86B13BD3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14C6C8-5BD1-4A91-8892-FB2991057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2A06A4-DC77-49CB-B835-E00AEF4C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043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33BF79-A837-490C-B436-7E48C9C2D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DCB20-E526-4E96-BDFD-C504AE1A0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0377C-BB7F-434B-9D59-D833601D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63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BE412-9046-4EEE-8F3D-6BF52769B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D05D2-8B26-443C-AC5C-9574B2273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5C9027-027E-498B-882B-F62E39DFF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E73D9-908E-48CC-A860-93FF1D792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EE9DDE-FA87-4CB0-BAD3-0E72DC7E8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4F6CBD-976E-4413-98B7-68BD34913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583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C37C2-B9BC-4B39-A3ED-693F9B3F3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6523E1-D923-4E5A-83D5-88846A46E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717F1-2201-4575-89F3-627D181CDE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792565-D540-4083-9ECF-91EADD572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BF5DD7-A95F-4BF7-BE99-DD6CB3E0B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10D19A-2EC6-4501-9721-C9F2E2BB7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93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AF97C5-6377-4DE0-B3D8-27A08F3B7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FAB782-530A-49F5-9F76-19579EE2F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7AA65-17C6-4E6E-BF95-FBCFDEDD85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CBFBD-DE62-4A38-A687-30EFA412F472}" type="datetimeFigureOut">
              <a:rPr lang="en-GB" smtClean="0"/>
              <a:t>26/05/2022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FF685-8738-47D6-B7D6-A1553F050F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97C59-7068-4A96-81F1-2468B6CAB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0B040-B670-4E9B-B704-1DF00B5A8A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49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5C050-EA49-40D4-BBEF-6AEB6F869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318" y="75230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altLang="en-US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Physiology and Nutrition </a:t>
            </a:r>
            <a:br>
              <a:rPr lang="en-GB" altLang="en-US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en-GB" altLang="en-US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Division Day</a:t>
            </a:r>
            <a:br>
              <a:rPr lang="en-GB" altLang="en-US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b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EFBE5-7FC6-4C03-AFD6-F20107D73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3424"/>
            <a:ext cx="10629900" cy="4568825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As part of the networking session which will run on the morning of the division day, we would like all attendees to complete two PowerPoint slides about themselves.</a:t>
            </a:r>
          </a:p>
          <a:p>
            <a:pPr marL="0" indent="0">
              <a:buNone/>
              <a:defRPr/>
            </a:pPr>
            <a:endParaRPr lang="en-GB" sz="18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We have provided a template for you to complete below, along with an example of two completed slides. </a:t>
            </a:r>
          </a:p>
        </p:txBody>
      </p:sp>
      <p:pic>
        <p:nvPicPr>
          <p:cNvPr id="1026" name="Picture 2" descr="The British Association of Sport and Exercise Sciences | BASES">
            <a:extLst>
              <a:ext uri="{FF2B5EF4-FFF2-40B4-BE49-F238E27FC236}">
                <a16:creationId xmlns:a16="http://schemas.microsoft.com/office/drawing/2014/main" id="{46042D76-347F-49D9-BD66-504F451BA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717" y="167564"/>
            <a:ext cx="29337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961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5C050-EA49-40D4-BBEF-6AEB6F869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318" y="50006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Name</a:t>
            </a:r>
            <a:b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email address</a:t>
            </a:r>
            <a:b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EFBE5-7FC6-4C03-AFD6-F20107D73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3424"/>
            <a:ext cx="10629900" cy="4568825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sz="18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Current role and organisation: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  <a:defRPr/>
            </a:pPr>
            <a:endParaRPr lang="en-GB" sz="18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GB" sz="18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Areas of interest: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  <a:defRPr/>
            </a:pPr>
            <a:endParaRPr lang="en-GB" sz="18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GB" sz="18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Current work: 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  <a:defRPr/>
            </a:pPr>
            <a:endParaRPr lang="en-GB" sz="18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he British Association of Sport and Exercise Sciences | BASES">
            <a:extLst>
              <a:ext uri="{FF2B5EF4-FFF2-40B4-BE49-F238E27FC236}">
                <a16:creationId xmlns:a16="http://schemas.microsoft.com/office/drawing/2014/main" id="{46042D76-347F-49D9-BD66-504F451BA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717" y="167564"/>
            <a:ext cx="29337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6C00397B-6F61-E449-8945-D99A22F196B1}"/>
              </a:ext>
            </a:extLst>
          </p:cNvPr>
          <p:cNvSpPr/>
          <p:nvPr/>
        </p:nvSpPr>
        <p:spPr>
          <a:xfrm>
            <a:off x="704193" y="325821"/>
            <a:ext cx="1618593" cy="14998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9520A0-74D2-5445-9BC4-ADE7645607DE}"/>
              </a:ext>
            </a:extLst>
          </p:cNvPr>
          <p:cNvSpPr txBox="1"/>
          <p:nvPr/>
        </p:nvSpPr>
        <p:spPr>
          <a:xfrm>
            <a:off x="838200" y="500062"/>
            <a:ext cx="13129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Inset photo </a:t>
            </a:r>
          </a:p>
          <a:p>
            <a:r>
              <a:rPr lang="en-US" dirty="0"/>
              <a:t>of yourself </a:t>
            </a:r>
          </a:p>
          <a:p>
            <a:r>
              <a:rPr lang="en-US" dirty="0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573803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5C050-EA49-40D4-BBEF-6AEB6F869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318" y="50006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Name</a:t>
            </a:r>
            <a:b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email address</a:t>
            </a:r>
            <a:b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EFBE5-7FC6-4C03-AFD6-F20107D73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3424"/>
            <a:ext cx="10629900" cy="4568825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sz="18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Links with academia and/or industry: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  <a:defRPr/>
            </a:pPr>
            <a:endParaRPr lang="en-GB" sz="1800" u="sng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GB" sz="18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What support do you need from BASES members……..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  <a:defRPr/>
            </a:pPr>
            <a:endParaRPr lang="en-GB" sz="18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GB" sz="18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An interesting fact about me:</a:t>
            </a:r>
          </a:p>
          <a:p>
            <a:pPr>
              <a:defRPr/>
            </a:pPr>
            <a:r>
              <a:rPr lang="en-GB" sz="18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  <a:defRPr/>
            </a:pPr>
            <a:endParaRPr lang="en-GB" sz="18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he British Association of Sport and Exercise Sciences | BASES">
            <a:extLst>
              <a:ext uri="{FF2B5EF4-FFF2-40B4-BE49-F238E27FC236}">
                <a16:creationId xmlns:a16="http://schemas.microsoft.com/office/drawing/2014/main" id="{46042D76-347F-49D9-BD66-504F451BA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717" y="167564"/>
            <a:ext cx="29337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6C00397B-6F61-E449-8945-D99A22F196B1}"/>
              </a:ext>
            </a:extLst>
          </p:cNvPr>
          <p:cNvSpPr/>
          <p:nvPr/>
        </p:nvSpPr>
        <p:spPr>
          <a:xfrm>
            <a:off x="704193" y="325821"/>
            <a:ext cx="1618593" cy="14998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9520A0-74D2-5445-9BC4-ADE7645607DE}"/>
              </a:ext>
            </a:extLst>
          </p:cNvPr>
          <p:cNvSpPr txBox="1"/>
          <p:nvPr/>
        </p:nvSpPr>
        <p:spPr>
          <a:xfrm>
            <a:off x="838200" y="500062"/>
            <a:ext cx="13129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Inset photo </a:t>
            </a:r>
          </a:p>
          <a:p>
            <a:r>
              <a:rPr lang="en-US" dirty="0"/>
              <a:t>of yourself </a:t>
            </a:r>
          </a:p>
          <a:p>
            <a:r>
              <a:rPr lang="en-US" dirty="0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2600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5C050-EA49-40D4-BBEF-6AEB6F869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318" y="50006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Dr Lindsay Bottoms</a:t>
            </a:r>
            <a:b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l.bottoms@Herts.ac.uk</a:t>
            </a:r>
            <a:b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EFBE5-7FC6-4C03-AFD6-F20107D73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3424"/>
            <a:ext cx="10629900" cy="456882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sz="20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Current role and organisation:</a:t>
            </a:r>
          </a:p>
          <a:p>
            <a:pPr>
              <a:defRPr/>
            </a:pPr>
            <a:r>
              <a:rPr lang="en-GB" sz="16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Head of Centre for Research in Psychology and Sports Science, Reader in Exercise and Health Physiology, University of Hertfordshire, May 2015 - present</a:t>
            </a:r>
          </a:p>
          <a:p>
            <a:pPr marL="0" indent="0">
              <a:buNone/>
              <a:defRPr/>
            </a:pPr>
            <a:r>
              <a:rPr lang="en-GB" sz="20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Areas of interest:</a:t>
            </a:r>
          </a:p>
          <a:p>
            <a:pPr>
              <a:defRPr/>
            </a:pPr>
            <a:r>
              <a:rPr lang="en-GB" sz="16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Physical activity for different chronic health conditions such as inflammatory bowel disease and mental health</a:t>
            </a:r>
          </a:p>
          <a:p>
            <a:pPr>
              <a:defRPr/>
            </a:pPr>
            <a:r>
              <a:rPr lang="en-GB" sz="16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Nutritional supplementation for performance and health</a:t>
            </a:r>
          </a:p>
          <a:p>
            <a:pPr>
              <a:defRPr/>
            </a:pPr>
            <a:r>
              <a:rPr lang="en-GB" sz="16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Fencing performance</a:t>
            </a:r>
          </a:p>
          <a:p>
            <a:pPr marL="0" indent="0">
              <a:buNone/>
              <a:defRPr/>
            </a:pPr>
            <a:r>
              <a:rPr lang="en-GB" sz="20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Current work: </a:t>
            </a:r>
          </a:p>
          <a:p>
            <a:pPr>
              <a:defRPr/>
            </a:pPr>
            <a:r>
              <a:rPr lang="en-GB" sz="1600" dirty="0"/>
              <a:t>High intensity vs low intensity exercise for depressed young people</a:t>
            </a:r>
          </a:p>
          <a:p>
            <a:pPr>
              <a:defRPr/>
            </a:pPr>
            <a:r>
              <a:rPr lang="en-GB" sz="1600" dirty="0"/>
              <a:t>Exercise for alcohol addiction</a:t>
            </a:r>
          </a:p>
          <a:p>
            <a:pPr>
              <a:defRPr/>
            </a:pPr>
            <a:r>
              <a:rPr lang="en-GB" sz="1600" dirty="0"/>
              <a:t>Home based exercise for diabetes in Saudi Arabia</a:t>
            </a:r>
          </a:p>
          <a:p>
            <a:pPr>
              <a:defRPr/>
            </a:pPr>
            <a:r>
              <a:rPr lang="en-GB" sz="1600" dirty="0"/>
              <a:t>Trans women participation in fencing</a:t>
            </a:r>
          </a:p>
        </p:txBody>
      </p:sp>
      <p:pic>
        <p:nvPicPr>
          <p:cNvPr id="1026" name="Picture 2" descr="The British Association of Sport and Exercise Sciences | BASES">
            <a:extLst>
              <a:ext uri="{FF2B5EF4-FFF2-40B4-BE49-F238E27FC236}">
                <a16:creationId xmlns:a16="http://schemas.microsoft.com/office/drawing/2014/main" id="{46042D76-347F-49D9-BD66-504F451BA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717" y="167564"/>
            <a:ext cx="29337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E529D8-C86E-4D33-BA7A-A178781B6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9" y="167564"/>
            <a:ext cx="1529922" cy="165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66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5C050-EA49-40D4-BBEF-6AEB6F869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726" y="52304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altLang="en-US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Dr Lindsay Bottoms</a:t>
            </a:r>
            <a:br>
              <a:rPr lang="en-GB" altLang="en-US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en-GB" altLang="en-US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l.bottoms@Herts.ac.uk</a:t>
            </a:r>
            <a:br>
              <a:rPr lang="en-GB" altLang="en-US" sz="4400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EFBE5-7FC6-4C03-AFD6-F20107D73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03424"/>
            <a:ext cx="10664687" cy="4687011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GB" sz="28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Links with academia (if practitioner) or industry (if academic):</a:t>
            </a:r>
          </a:p>
          <a:p>
            <a:pPr>
              <a:defRPr/>
            </a:pPr>
            <a:r>
              <a:rPr lang="en-GB" sz="2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 Wellbeing</a:t>
            </a:r>
          </a:p>
          <a:p>
            <a:pPr>
              <a:defRPr/>
            </a:pPr>
            <a:r>
              <a:rPr lang="en-GB" sz="2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Fencing equipment supplier</a:t>
            </a:r>
          </a:p>
          <a:p>
            <a:pPr marL="0" indent="0">
              <a:buNone/>
              <a:defRPr/>
            </a:pPr>
            <a:endParaRPr lang="en-GB" sz="2400" u="sng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GB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What support do you need from BASES members……..</a:t>
            </a:r>
            <a:endParaRPr lang="en-GB" sz="2800" u="sng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24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Collaborations</a:t>
            </a:r>
          </a:p>
          <a:p>
            <a:pPr marL="0" indent="0">
              <a:buNone/>
              <a:defRPr/>
            </a:pPr>
            <a:endParaRPr lang="en-GB" sz="28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GB" sz="2800" u="sng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An interesting fact about me:</a:t>
            </a:r>
          </a:p>
          <a:p>
            <a:pPr>
              <a:defRPr/>
            </a:pPr>
            <a:r>
              <a:rPr lang="en-GB" dirty="0"/>
              <a:t>I was the youngest person in the country to get a black belt in Shotokan Karate in 1993</a:t>
            </a:r>
          </a:p>
        </p:txBody>
      </p:sp>
      <p:pic>
        <p:nvPicPr>
          <p:cNvPr id="1026" name="Picture 2" descr="The British Association of Sport and Exercise Sciences | BASES">
            <a:extLst>
              <a:ext uri="{FF2B5EF4-FFF2-40B4-BE49-F238E27FC236}">
                <a16:creationId xmlns:a16="http://schemas.microsoft.com/office/drawing/2014/main" id="{46042D76-347F-49D9-BD66-504F451BA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717" y="167564"/>
            <a:ext cx="29337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2DFB16-2BF1-4AC4-B382-457A31284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9" y="167564"/>
            <a:ext cx="1529922" cy="165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3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292</Words>
  <Application>Microsoft Office PowerPoint</Application>
  <PresentationFormat>Widescreen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Physiology and Nutrition  Division Day  </vt:lpstr>
      <vt:lpstr>Name email address </vt:lpstr>
      <vt:lpstr>Name email address </vt:lpstr>
      <vt:lpstr>Dr Lindsay Bottoms l.bottoms@Herts.ac.uk </vt:lpstr>
      <vt:lpstr>Dr Lindsay Bottoms l.bottoms@Herts.ac.uk </vt:lpstr>
    </vt:vector>
  </TitlesOfParts>
  <Company>University of Hertfordshire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 Lindsay Bottoms l.bottoms@Herts.ac.uk</dc:title>
  <dc:creator>Lindsay Bottoms</dc:creator>
  <cp:lastModifiedBy>Jane Bairstow</cp:lastModifiedBy>
  <cp:revision>4</cp:revision>
  <dcterms:created xsi:type="dcterms:W3CDTF">2022-05-18T15:06:24Z</dcterms:created>
  <dcterms:modified xsi:type="dcterms:W3CDTF">2022-05-26T09:38:11Z</dcterms:modified>
</cp:coreProperties>
</file>